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D24C-68B1-47A4-8FA7-28B6601C0588}" type="datetimeFigureOut">
              <a:rPr lang="en-US" smtClean="0"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A96D-EBCD-458C-83DD-8758270B6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D24C-68B1-47A4-8FA7-28B6601C0588}" type="datetimeFigureOut">
              <a:rPr lang="en-US" smtClean="0"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A96D-EBCD-458C-83DD-8758270B6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D24C-68B1-47A4-8FA7-28B6601C0588}" type="datetimeFigureOut">
              <a:rPr lang="en-US" smtClean="0"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A96D-EBCD-458C-83DD-8758270B6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D24C-68B1-47A4-8FA7-28B6601C0588}" type="datetimeFigureOut">
              <a:rPr lang="en-US" smtClean="0"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A96D-EBCD-458C-83DD-8758270B6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D24C-68B1-47A4-8FA7-28B6601C0588}" type="datetimeFigureOut">
              <a:rPr lang="en-US" smtClean="0"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A96D-EBCD-458C-83DD-8758270B6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D24C-68B1-47A4-8FA7-28B6601C0588}" type="datetimeFigureOut">
              <a:rPr lang="en-US" smtClean="0"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A96D-EBCD-458C-83DD-8758270B6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D24C-68B1-47A4-8FA7-28B6601C0588}" type="datetimeFigureOut">
              <a:rPr lang="en-US" smtClean="0"/>
              <a:t>3/16/2011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A96D-EBCD-458C-83DD-8758270B6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D24C-68B1-47A4-8FA7-28B6601C0588}" type="datetimeFigureOut">
              <a:rPr lang="en-US" smtClean="0"/>
              <a:t>3/16/2011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A96D-EBCD-458C-83DD-8758270B6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D24C-68B1-47A4-8FA7-28B6601C0588}" type="datetimeFigureOut">
              <a:rPr lang="en-US" smtClean="0"/>
              <a:t>3/16/2011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A96D-EBCD-458C-83DD-8758270B6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D24C-68B1-47A4-8FA7-28B6601C0588}" type="datetimeFigureOut">
              <a:rPr lang="en-US" smtClean="0"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A96D-EBCD-458C-83DD-8758270B6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8D24C-68B1-47A4-8FA7-28B6601C0588}" type="datetimeFigureOut">
              <a:rPr lang="en-US" smtClean="0"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9A96D-EBCD-458C-83DD-8758270B6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8D24C-68B1-47A4-8FA7-28B6601C0588}" type="datetimeFigureOut">
              <a:rPr lang="en-US" smtClean="0"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9A96D-EBCD-458C-83DD-8758270B635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LOTS 6: EM Spectrum and Wave Phenomena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Mr. P, Physical Science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Energy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The object from which energy is sent out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Gamma 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/>
              <a:t>Electromagnetic waves that result from nuclear reactions; they have the highest energy of all waves and can cause atoms to disintegrate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Infrared Waves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Electromagnetic waves better known as “heat waves.”  This is often called “IR.”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In-phase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When two or more waves have crests and troughs perfectly aligned; causes constructive interference to occur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Microwave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/>
              <a:t>Electromagnetic waves that are stronger than Radio waves, but weaker than Infrared waves; often used to cook food because these energize the water in food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Observer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Person or object that is using their five senses to gather information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Out-of-phase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/>
              <a:t>When one wave’s crest matches up to another wave’s trough; results in destructive interference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Radio Waves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Electromagnetic wave with the longest </a:t>
            </a:r>
            <a:r>
              <a:rPr lang="en-US" dirty="0">
                <a:sym typeface="Symbol"/>
              </a:rPr>
              <a:t></a:t>
            </a:r>
            <a:r>
              <a:rPr lang="en-US" dirty="0"/>
              <a:t> but lowest </a:t>
            </a:r>
            <a:r>
              <a:rPr lang="en-US" dirty="0">
                <a:sym typeface="Symbol"/>
              </a:rPr>
              <a:t></a:t>
            </a:r>
            <a:r>
              <a:rPr lang="en-US" dirty="0"/>
              <a:t> and E; AM, FM, and Mobile phones all use them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ROY G. BIV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The order of the colors of visible light from longest </a:t>
            </a:r>
            <a:r>
              <a:rPr lang="en-US" dirty="0">
                <a:sym typeface="Symbol"/>
              </a:rPr>
              <a:t></a:t>
            </a:r>
            <a:r>
              <a:rPr lang="en-US" dirty="0"/>
              <a:t> to shortest </a:t>
            </a:r>
            <a:r>
              <a:rPr lang="en-US" dirty="0">
                <a:sym typeface="Symbol"/>
              </a:rPr>
              <a:t>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Stationary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Describes a person or object that is </a:t>
            </a:r>
            <a:r>
              <a:rPr lang="en-US" u="sng" dirty="0"/>
              <a:t>not moving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 of Incidence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The angle at which a wave strikes the medium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Superposition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Wave phenomenon that occurs when two or more waves collide; can result in constructive or destructive interference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Ultraviolet Waves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Electromagnetic waves that are strong enough in E to cause skin damage or skin cancer; often called “UV.”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Visible light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/>
              <a:t>Electromagnetic waves that can be seen with the naked eye; begins as white light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X-ray 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/>
              <a:t>Electromagnetic waves that are the next-to-highest energy; used in medical science, but too much exposure can cause internal organ failure</a:t>
            </a:r>
          </a:p>
          <a:p>
            <a:pPr>
              <a:buNone/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 of 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/>
              <a:t>The angle that results after a wave strikes a medium and bounces off it; in a perfect situation, this will be congruent to the angle of incidence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 of Refraction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angle at which a wave </a:t>
            </a:r>
            <a:r>
              <a:rPr lang="en-US" b="1" i="1" dirty="0" smtClean="0"/>
              <a:t>bends through</a:t>
            </a:r>
            <a:r>
              <a:rPr lang="en-US" dirty="0" smtClean="0"/>
              <a:t> a medium, moving the wave either toward or away from the original angle of the wave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Constructive Interference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Superposition that occurs when waves are in-phase, causing the wave’s amplitude to increase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Destructive interference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Superposition that occurs when waves are out-of-phase, causing the wave’s amplitude to decrease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Wave phenomenon that occurs when a wave strikes a medium and </a:t>
            </a:r>
            <a:r>
              <a:rPr lang="en-US" b="1" i="1" dirty="0"/>
              <a:t>bends around it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Doppler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A wave phenomenon that occurs where the waves seem to be a higher frequency (higher pitch) as the energy source moves toward the observer and seems to be a lower frequency (lower pitch) as the energy source moves away from the observer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Electromagnetic Spectrum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/>
              <a:t>Transverse waves that travel in straight lines and vary in energy; a spectrum is used to represent the </a:t>
            </a:r>
            <a:r>
              <a:rPr lang="en-US" dirty="0">
                <a:sym typeface="Symbol"/>
              </a:rPr>
              <a:t></a:t>
            </a:r>
            <a:r>
              <a:rPr lang="en-US" dirty="0"/>
              <a:t>, </a:t>
            </a:r>
            <a:r>
              <a:rPr lang="en-US" dirty="0">
                <a:sym typeface="Symbol"/>
              </a:rPr>
              <a:t></a:t>
            </a:r>
            <a:r>
              <a:rPr lang="en-US" dirty="0"/>
              <a:t>, and E of each type of wave.  Often called “EM” or “E-</a:t>
            </a:r>
            <a:r>
              <a:rPr lang="en-US" dirty="0" err="1"/>
              <a:t>mag</a:t>
            </a:r>
            <a:r>
              <a:rPr lang="en-US" dirty="0"/>
              <a:t>” waves.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488</Words>
  <Application>Microsoft Office PowerPoint</Application>
  <PresentationFormat>On-screen Show (4:3)</PresentationFormat>
  <Paragraphs>46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LOTS 6: EM Spectrum and Wave Phenomena</vt:lpstr>
      <vt:lpstr>Angle of Incidence</vt:lpstr>
      <vt:lpstr>Angle of Reflection</vt:lpstr>
      <vt:lpstr>Angle of Refraction</vt:lpstr>
      <vt:lpstr>Constructive Interference</vt:lpstr>
      <vt:lpstr>Destructive interference</vt:lpstr>
      <vt:lpstr>Diffraction</vt:lpstr>
      <vt:lpstr>The Doppler Effect</vt:lpstr>
      <vt:lpstr>Electromagnetic Spectrum</vt:lpstr>
      <vt:lpstr>Energy source</vt:lpstr>
      <vt:lpstr>Gamma Rays</vt:lpstr>
      <vt:lpstr>Infrared Waves</vt:lpstr>
      <vt:lpstr>In-phase </vt:lpstr>
      <vt:lpstr>Microwave</vt:lpstr>
      <vt:lpstr>Observer</vt:lpstr>
      <vt:lpstr>Out-of-phase</vt:lpstr>
      <vt:lpstr>Radio Waves </vt:lpstr>
      <vt:lpstr>ROY G. BIV</vt:lpstr>
      <vt:lpstr>Stationary</vt:lpstr>
      <vt:lpstr>Superposition</vt:lpstr>
      <vt:lpstr>Ultraviolet Waves</vt:lpstr>
      <vt:lpstr>Visible light</vt:lpstr>
      <vt:lpstr>X-ray radiation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LOTS 6: EM Spectrum and Wave Phenomena</dc:title>
  <dc:creator> </dc:creator>
  <cp:lastModifiedBy> </cp:lastModifiedBy>
  <cp:revision>4</cp:revision>
  <dcterms:created xsi:type="dcterms:W3CDTF">2011-03-16T17:10:39Z</dcterms:created>
  <dcterms:modified xsi:type="dcterms:W3CDTF">2011-03-16T17:47:33Z</dcterms:modified>
</cp:coreProperties>
</file>